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notesMasterIdLst>
    <p:notesMasterId r:id="rId47"/>
  </p:notesMasterIdLst>
  <p:sldIdLst>
    <p:sldId id="282" r:id="rId2"/>
    <p:sldId id="281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810" y="-7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2DEDF-102B-4718-B503-77EB9655D6D4}" type="datetimeFigureOut">
              <a:rPr lang="en-US" smtClean="0"/>
              <a:pPr/>
              <a:t>13-Jan-22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6E145-347F-4486-A9F0-420B21E72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173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B23D3-E5BE-4DD2-8ED5-9E7EE2BFF0EB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099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1407-FFC6-4F01-9EA9-2BBF2888C5D1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466802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1407-FFC6-4F01-9EA9-2BBF2888C5D1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72047300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1407-FFC6-4F01-9EA9-2BBF2888C5D1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918616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1407-FFC6-4F01-9EA9-2BBF2888C5D1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3347195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1407-FFC6-4F01-9EA9-2BBF2888C5D1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161923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BED3F-E563-4C3F-B962-8E724B66FD7B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9563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67DA-4B2F-4DDD-A795-A07C9FFE7765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378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C8499-C388-46B2-929F-581845322F81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748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5A7A-85B4-4E62-9A66-2BCDAFD23062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41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2B84-7796-4058-950D-5DDCB883C735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550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C72-8108-416B-B810-ECAD813A7508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41464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8ECFB-BCBE-4388-AD4A-B17D7A56071B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2511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6A3C-9964-44E5-9852-952FE49B324A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0895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6CDE2-C861-4CEC-AD28-4646BC618A6A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120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A3BF4-E12A-4F0C-A9CD-B88931059AD5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904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A1407-FFC6-4F01-9EA9-2BBF2888C5D1}" type="datetime1">
              <a:rPr lang="en-US" smtClean="0"/>
              <a:pPr/>
              <a:t>13-Jan-22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FB1198C-D869-48F2-8349-474C495BD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783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24206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002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0"/>
            <a:ext cx="124206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00200" y="0"/>
            <a:ext cx="12573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0"/>
            <a:ext cx="11353800" cy="732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00200" y="0"/>
            <a:ext cx="123444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0"/>
            <a:ext cx="122682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23444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17348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24968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00200" y="0"/>
            <a:ext cx="121158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1811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0"/>
            <a:ext cx="123444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19634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-304800"/>
            <a:ext cx="11887200" cy="769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22682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36398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76400" y="15240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20396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23444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954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18872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21158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71600" y="0"/>
            <a:ext cx="118872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4000" y="0"/>
            <a:ext cx="120396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76400" y="-381000"/>
            <a:ext cx="11811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7800" y="0"/>
            <a:ext cx="121920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</TotalTime>
  <Words>45</Words>
  <Application>Microsoft Office PowerPoint</Application>
  <PresentationFormat>On-screen Show (4:3)</PresentationFormat>
  <Paragraphs>45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Facet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 Bennett</dc:creator>
  <cp:lastModifiedBy>BCA staff</cp:lastModifiedBy>
  <cp:revision>72</cp:revision>
  <dcterms:created xsi:type="dcterms:W3CDTF">2012-08-22T05:53:12Z</dcterms:created>
  <dcterms:modified xsi:type="dcterms:W3CDTF">2022-01-13T02:42:45Z</dcterms:modified>
</cp:coreProperties>
</file>